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4" r:id="rId3"/>
    <p:sldId id="261" r:id="rId4"/>
    <p:sldId id="259" r:id="rId5"/>
    <p:sldId id="256" r:id="rId6"/>
    <p:sldId id="260" r:id="rId7"/>
    <p:sldId id="268" r:id="rId8"/>
    <p:sldId id="262" r:id="rId9"/>
    <p:sldId id="257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  <a:srgbClr val="99FF99"/>
    <a:srgbClr val="FF66FF"/>
    <a:srgbClr val="33CC33"/>
    <a:srgbClr val="66CCFF"/>
    <a:srgbClr val="9933FF"/>
    <a:srgbClr val="FFFF99"/>
    <a:srgbClr val="00FF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8" d="100"/>
          <a:sy n="48" d="100"/>
        </p:scale>
        <p:origin x="-582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gif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gif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gif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Содержимое 17" descr="4459c85d25 (1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" name="Прямоугольник 9"/>
          <p:cNvSpPr/>
          <p:nvPr/>
        </p:nvSpPr>
        <p:spPr>
          <a:xfrm>
            <a:off x="0" y="357166"/>
            <a:ext cx="871540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smtClean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abriola" pitchFamily="82" charset="0"/>
              </a:rPr>
              <a:t>СПОРТИВНА </a:t>
            </a:r>
            <a:r>
              <a:rPr lang="ru-RU" sz="4800" b="1" smtClean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abriola" pitchFamily="82" charset="0"/>
              </a:rPr>
              <a:t>РЕСПУБЛІКА</a:t>
            </a:r>
            <a:endParaRPr lang="ru-RU" sz="4800" b="1" dirty="0" smtClean="0">
              <a:ln w="18000">
                <a:solidFill>
                  <a:srgbClr val="0000FF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abriola" pitchFamily="82" charset="0"/>
            </a:endParaRPr>
          </a:p>
          <a:p>
            <a:pPr algn="ctr"/>
            <a:r>
              <a:rPr lang="ru-RU" sz="4800" b="1" cap="none" spc="0" dirty="0" smtClean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abriola" pitchFamily="82" charset="0"/>
              </a:rPr>
              <a:t>ККДНЗ </a:t>
            </a:r>
            <a:r>
              <a:rPr lang="ru-RU" sz="4800" b="1" cap="none" spc="0" dirty="0" smtClean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abriola" pitchFamily="82" charset="0"/>
              </a:rPr>
              <a:t>№207</a:t>
            </a:r>
            <a:endParaRPr lang="ru-RU" sz="4800" b="1" cap="none" spc="0" dirty="0">
              <a:ln w="18000">
                <a:solidFill>
                  <a:srgbClr val="0000FF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11" name="Picture 2" descr="D:\картинки\Y63CA8FX9WPCADGBOW7CA19SDC1CA5A2SMZCA72LAEICAGEGSX5CA809HQGCAOHJBHHCAG9WYOACAI18MJGCAX6DBXOCAJD1IH6CA1TXA90CA0K0WQKCA6AC031CANI1YGMCAVWA9LACAML2BI1CAU23F4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2143116"/>
            <a:ext cx="2571768" cy="257176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WordArt 2"/>
          <p:cNvSpPr>
            <a:spLocks noChangeArrowheads="1" noChangeShapeType="1" noTextEdit="1"/>
          </p:cNvSpPr>
          <p:nvPr/>
        </p:nvSpPr>
        <p:spPr bwMode="auto">
          <a:xfrm>
            <a:off x="5857884" y="2000240"/>
            <a:ext cx="2428892" cy="1577974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 Black"/>
              </a:rPr>
              <a:t>Я,ТИ,ВІН,ВОНА: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 Black"/>
            </a:endParaRPr>
          </a:p>
        </p:txBody>
      </p:sp>
      <p:sp>
        <p:nvSpPr>
          <p:cNvPr id="13" name="WordArt 3"/>
          <p:cNvSpPr>
            <a:spLocks noChangeArrowheads="1" noChangeShapeType="1" noTextEdit="1"/>
          </p:cNvSpPr>
          <p:nvPr/>
        </p:nvSpPr>
        <p:spPr bwMode="auto">
          <a:xfrm>
            <a:off x="5786446" y="2214554"/>
            <a:ext cx="2857520" cy="2643206"/>
          </a:xfrm>
          <a:prstGeom prst="rect">
            <a:avLst/>
          </a:prstGeom>
        </p:spPr>
        <p:txBody>
          <a:bodyPr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FF"/>
                </a:solidFill>
                <a:effectLst/>
                <a:latin typeface="Arial Black"/>
              </a:rPr>
              <a:t>НАША СПОРТИВНА СІМ'Я!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C00FF"/>
              </a:solidFill>
              <a:effectLst/>
              <a:latin typeface="Arial Black"/>
            </a:endParaRPr>
          </a:p>
        </p:txBody>
      </p:sp>
      <p:pic>
        <p:nvPicPr>
          <p:cNvPr id="14" name="Рисунок 13" descr="D:\картинки\9T4CAYSI2JKCA46BJN4CA864UTWCA41RX32CAG75NVWCANKZUKKCAEI4WD0CAITQZOOCAHJ6JTOCAX4J7OMCAPXFWQ3CAW1294ECAR0CP7NCAVO8BUWCAN0DE4TCABTBHRBCAYNGEEHCA9YPDOMCAPQ3JKV.jpg"/>
          <p:cNvPicPr/>
          <p:nvPr/>
        </p:nvPicPr>
        <p:blipFill>
          <a:blip r:embed="rId5"/>
          <a:srcRect l="13785" t="24370" r="13100" b="22689"/>
          <a:stretch>
            <a:fillRect/>
          </a:stretch>
        </p:blipFill>
        <p:spPr bwMode="auto">
          <a:xfrm>
            <a:off x="6572264" y="3214686"/>
            <a:ext cx="1108002" cy="520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щ8з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108674">
            <a:off x="496999" y="2744095"/>
            <a:ext cx="4662502" cy="33004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post-234166-1270475173_thumb.jpg"/>
          <p:cNvPicPr>
            <a:picLocks noChangeAspect="1"/>
          </p:cNvPicPr>
          <p:nvPr/>
        </p:nvPicPr>
        <p:blipFill>
          <a:blip r:embed="rId2"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 descr="F:\День здоровья сентябрь\0609201263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500034" y="2357430"/>
            <a:ext cx="4381530" cy="3286148"/>
          </a:xfrm>
          <a:prstGeom prst="rect">
            <a:avLst/>
          </a:prstGeom>
          <a:noFill/>
        </p:spPr>
      </p:pic>
      <p:pic>
        <p:nvPicPr>
          <p:cNvPr id="2051" name="Picture 3" descr="F:\День здоровья сентябрь\06092012630.jpg"/>
          <p:cNvPicPr>
            <a:picLocks noChangeAspect="1" noChangeArrowheads="1"/>
          </p:cNvPicPr>
          <p:nvPr/>
        </p:nvPicPr>
        <p:blipFill>
          <a:blip r:embed="rId4">
            <a:lum bright="20000"/>
          </a:blip>
          <a:srcRect/>
          <a:stretch>
            <a:fillRect/>
          </a:stretch>
        </p:blipFill>
        <p:spPr bwMode="auto">
          <a:xfrm>
            <a:off x="4929288" y="1928802"/>
            <a:ext cx="3808734" cy="2857520"/>
          </a:xfrm>
          <a:prstGeom prst="rect">
            <a:avLst/>
          </a:prstGeom>
          <a:noFill/>
        </p:spPr>
      </p:pic>
      <p:sp>
        <p:nvSpPr>
          <p:cNvPr id="10" name="Блок-схема: перфолента 9"/>
          <p:cNvSpPr/>
          <p:nvPr/>
        </p:nvSpPr>
        <p:spPr>
          <a:xfrm>
            <a:off x="857224" y="428604"/>
            <a:ext cx="7286676" cy="1214446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 smtClean="0">
                <a:solidFill>
                  <a:srgbClr val="FF0000"/>
                </a:solidFill>
              </a:rPr>
              <a:t>Турнір по шашкам “Я і казкові </a:t>
            </a:r>
            <a:r>
              <a:rPr lang="uk-UA" sz="3200" b="1" i="1" dirty="0" err="1" smtClean="0">
                <a:solidFill>
                  <a:srgbClr val="FF0000"/>
                </a:solidFill>
              </a:rPr>
              <a:t>шашки”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Petyshok\Рабочий стол\Татьяна Тимофеевна\сталий розвиток Презентація\ФОТО\КАРТИНКИ З ЕКОЛОГІЇ\Windows_7_Wallpaper2-Ecolog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" name="Рисунок 10" descr="http://www.umka.org.ru/images/phocagallery/sport/kubki%201280x76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3929066"/>
            <a:ext cx="4714908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D:\картинки\18.jpg"/>
          <p:cNvPicPr/>
          <p:nvPr/>
        </p:nvPicPr>
        <p:blipFill>
          <a:blip r:embed="rId4"/>
          <a:srcRect r="25936"/>
          <a:stretch>
            <a:fillRect/>
          </a:stretch>
        </p:blipFill>
        <p:spPr bwMode="auto">
          <a:xfrm>
            <a:off x="3214678" y="500042"/>
            <a:ext cx="5643602" cy="50006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87809809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71480"/>
            <a:ext cx="6215106" cy="53864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Горизонтальный свиток 17"/>
          <p:cNvSpPr/>
          <p:nvPr/>
        </p:nvSpPr>
        <p:spPr>
          <a:xfrm>
            <a:off x="928662" y="0"/>
            <a:ext cx="7429552" cy="4500594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В нашому садочку </a:t>
            </a:r>
            <a:r>
              <a:rPr lang="uk-UA" sz="3200" dirty="0" err="1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“Золотий</a:t>
            </a:r>
            <a:r>
              <a:rPr lang="uk-UA" sz="320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uk-UA" sz="3200" dirty="0" err="1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півник”</a:t>
            </a:r>
            <a:endParaRPr lang="uk-UA" sz="3200" dirty="0" smtClean="0">
              <a:ln>
                <a:solidFill>
                  <a:srgbClr val="0000FF"/>
                </a:solidFill>
              </a:ln>
              <a:solidFill>
                <a:srgbClr val="FF0000"/>
              </a:solidFill>
            </a:endParaRPr>
          </a:p>
          <a:p>
            <a:pPr algn="ctr"/>
            <a:r>
              <a:rPr lang="uk-UA" sz="3200" dirty="0" err="1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Шодень</a:t>
            </a:r>
            <a:r>
              <a:rPr lang="uk-UA" sz="320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 підростають спортсмени малі,</a:t>
            </a:r>
          </a:p>
          <a:p>
            <a:pPr algn="ctr"/>
            <a:r>
              <a:rPr lang="uk-UA" sz="320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І манять їх в спорті незвідані далі, </a:t>
            </a:r>
          </a:p>
          <a:p>
            <a:pPr algn="ctr"/>
            <a:r>
              <a:rPr lang="uk-UA" sz="320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А ще золоті олімпійські медалі.</a:t>
            </a:r>
            <a:endParaRPr lang="ru-RU" sz="3200" dirty="0">
              <a:ln>
                <a:solidFill>
                  <a:srgbClr val="0000FF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6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post-234166-1270699430_thumb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Рисунок 10" descr="44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tretch>
            <a:fillRect/>
          </a:stretch>
        </p:blipFill>
        <p:spPr>
          <a:xfrm>
            <a:off x="3786182" y="2643182"/>
            <a:ext cx="3286148" cy="2464611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9" name="Рисунок 8" descr="PA220112.JPG"/>
          <p:cNvPicPr>
            <a:picLocks noChangeAspect="1"/>
          </p:cNvPicPr>
          <p:nvPr/>
        </p:nvPicPr>
        <p:blipFill>
          <a:blip r:embed="rId4" cstate="print">
            <a:lum bright="20000"/>
          </a:blip>
          <a:stretch>
            <a:fillRect/>
          </a:stretch>
        </p:blipFill>
        <p:spPr>
          <a:xfrm>
            <a:off x="714348" y="4000504"/>
            <a:ext cx="3428992" cy="2571744"/>
          </a:xfrm>
          <a:prstGeom prst="rect">
            <a:avLst/>
          </a:prstGeom>
        </p:spPr>
      </p:pic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642910" y="285728"/>
            <a:ext cx="7858180" cy="857256"/>
          </a:xfrm>
          <a:prstGeom prst="round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 smtClean="0">
                <a:solidFill>
                  <a:srgbClr val="0000FF"/>
                </a:solidFill>
              </a:rPr>
              <a:t>Профілактично – оздоровчий центр</a:t>
            </a:r>
            <a:endParaRPr lang="ru-RU" sz="3200" b="1" i="1" dirty="0">
              <a:solidFill>
                <a:srgbClr val="0000FF"/>
              </a:solidFill>
            </a:endParaRPr>
          </a:p>
        </p:txBody>
      </p:sp>
      <p:pic>
        <p:nvPicPr>
          <p:cNvPr id="10" name="Рисунок 9" descr="23.jpg"/>
          <p:cNvPicPr>
            <a:picLocks noChangeAspect="1"/>
          </p:cNvPicPr>
          <p:nvPr/>
        </p:nvPicPr>
        <p:blipFill>
          <a:blip r:embed="rId5" cstate="print">
            <a:lum bright="20000"/>
          </a:blip>
          <a:stretch>
            <a:fillRect/>
          </a:stretch>
        </p:blipFill>
        <p:spPr>
          <a:xfrm>
            <a:off x="4786314" y="428604"/>
            <a:ext cx="3905277" cy="2928958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18" name="Рисунок 17" descr="лоджлоз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34" y="1571612"/>
            <a:ext cx="2571768" cy="1928826"/>
          </a:xfrm>
          <a:prstGeom prst="rect">
            <a:avLst/>
          </a:prstGeom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1e5ab60598b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357214"/>
            <a:ext cx="9144000" cy="7215214"/>
          </a:xfrm>
        </p:spPr>
      </p:pic>
      <p:pic>
        <p:nvPicPr>
          <p:cNvPr id="1028" name="Picture 4" descr="C:\Documents and Settings\Petyshok\Рабочий стол\Логотипи 2\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785926"/>
            <a:ext cx="714380" cy="785818"/>
          </a:xfrm>
          <a:prstGeom prst="ellipse">
            <a:avLst/>
          </a:prstGeom>
          <a:ln w="190500" cap="rnd">
            <a:solidFill>
              <a:srgbClr val="FFC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  <a:softEdge rad="635000"/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>
            <a:lum bright="20000" contrast="10000"/>
          </a:blip>
          <a:srcRect/>
          <a:stretch>
            <a:fillRect/>
          </a:stretch>
        </p:blipFill>
        <p:spPr bwMode="auto">
          <a:xfrm>
            <a:off x="4857752" y="0"/>
            <a:ext cx="3976715" cy="298253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</p:pic>
      <p:sp>
        <p:nvSpPr>
          <p:cNvPr id="27" name="Заголовок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" name="Рисунок 27" descr="35.jpg"/>
          <p:cNvPicPr>
            <a:picLocks noChangeAspect="1"/>
          </p:cNvPicPr>
          <p:nvPr/>
        </p:nvPicPr>
        <p:blipFill>
          <a:blip r:embed="rId5" cstate="print">
            <a:lum bright="20000" contrast="10000"/>
          </a:blip>
          <a:stretch>
            <a:fillRect/>
          </a:stretch>
        </p:blipFill>
        <p:spPr>
          <a:xfrm>
            <a:off x="571472" y="3571876"/>
            <a:ext cx="4000496" cy="3000372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36" name="Рисунок 35" descr="41.jpg"/>
          <p:cNvPicPr>
            <a:picLocks noChangeAspect="1"/>
          </p:cNvPicPr>
          <p:nvPr/>
        </p:nvPicPr>
        <p:blipFill>
          <a:blip r:embed="rId6" cstate="print">
            <a:lum bright="20000" contrast="10000"/>
          </a:blip>
          <a:stretch>
            <a:fillRect/>
          </a:stretch>
        </p:blipFill>
        <p:spPr>
          <a:xfrm>
            <a:off x="500034" y="0"/>
            <a:ext cx="4190997" cy="3143248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37" name="Рисунок 36" descr="43.jpg"/>
          <p:cNvPicPr>
            <a:picLocks noChangeAspect="1"/>
          </p:cNvPicPr>
          <p:nvPr/>
        </p:nvPicPr>
        <p:blipFill>
          <a:blip r:embed="rId7" cstate="print">
            <a:lum bright="20000"/>
          </a:blip>
          <a:stretch>
            <a:fillRect/>
          </a:stretch>
        </p:blipFill>
        <p:spPr>
          <a:xfrm>
            <a:off x="5143504" y="3714752"/>
            <a:ext cx="3738525" cy="2803894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11" name="Рисунок 10" descr="5621_(214)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3306" y="2714620"/>
            <a:ext cx="2857500" cy="142875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023944484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-25623"/>
            <a:ext cx="9144000" cy="6883623"/>
          </a:xfrm>
          <a:prstGeom prst="rect">
            <a:avLst/>
          </a:prstGeom>
        </p:spPr>
      </p:pic>
      <p:pic>
        <p:nvPicPr>
          <p:cNvPr id="27" name="Рисунок 26" descr="KQOCAOQMPHPCA4VLYBBCARZB6WWCAMFN49QCACC8ZZOCAV20TPTCA5KW0DKCAGLA7EYCA0EF2SICAQFE8NGCAKJJCQTCAEF8WCRCAEDHSNWCA8OND9VCAC0OPDQCA8XIDCACAGA066QCAHP5T8FCA70RRUV.jpg"/>
          <p:cNvPicPr>
            <a:picLocks noChangeAspect="1"/>
          </p:cNvPicPr>
          <p:nvPr/>
        </p:nvPicPr>
        <p:blipFill>
          <a:blip r:embed="rId3"/>
          <a:srcRect t="13400" b="11798"/>
          <a:stretch>
            <a:fillRect/>
          </a:stretch>
        </p:blipFill>
        <p:spPr>
          <a:xfrm>
            <a:off x="3786182" y="3000372"/>
            <a:ext cx="1638838" cy="1571636"/>
          </a:xfrm>
          <a:prstGeom prst="ellipse">
            <a:avLst/>
          </a:prstGeom>
        </p:spPr>
      </p:pic>
      <p:pic>
        <p:nvPicPr>
          <p:cNvPr id="25" name="Рисунок 24" descr="231120112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3857627"/>
            <a:ext cx="3652846" cy="2739635"/>
          </a:xfrm>
          <a:prstGeom prst="round2DiagRect">
            <a:avLst/>
          </a:prstGeom>
          <a:ln>
            <a:solidFill>
              <a:srgbClr val="33CC33"/>
            </a:solidFill>
          </a:ln>
        </p:spPr>
      </p:pic>
      <p:pic>
        <p:nvPicPr>
          <p:cNvPr id="24" name="Рисунок 23" descr="2311201119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3929066"/>
            <a:ext cx="3714776" cy="2786082"/>
          </a:xfrm>
          <a:prstGeom prst="round2DiagRect">
            <a:avLst/>
          </a:prstGeom>
          <a:ln>
            <a:solidFill>
              <a:srgbClr val="66CCFF"/>
            </a:solidFill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1071538" y="357166"/>
            <a:ext cx="7072362" cy="78581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0066"/>
                </a:solidFill>
              </a:rPr>
              <a:t>Спортивне свято </a:t>
            </a:r>
            <a:r>
              <a:rPr lang="uk-UA" sz="3200" b="1" dirty="0" err="1" smtClean="0">
                <a:solidFill>
                  <a:srgbClr val="FF0066"/>
                </a:solidFill>
              </a:rPr>
              <a:t>“Веселі</a:t>
            </a:r>
            <a:r>
              <a:rPr lang="uk-UA" sz="3200" b="1" dirty="0" smtClean="0">
                <a:solidFill>
                  <a:srgbClr val="FF0066"/>
                </a:solidFill>
              </a:rPr>
              <a:t> </a:t>
            </a:r>
            <a:r>
              <a:rPr lang="uk-UA" sz="3200" b="1" dirty="0" err="1" smtClean="0">
                <a:solidFill>
                  <a:srgbClr val="FF0066"/>
                </a:solidFill>
              </a:rPr>
              <a:t>козачата”</a:t>
            </a:r>
            <a:endParaRPr lang="ru-RU" sz="3200" b="1" dirty="0">
              <a:solidFill>
                <a:srgbClr val="FF0066"/>
              </a:solidFill>
            </a:endParaRPr>
          </a:p>
        </p:txBody>
      </p:sp>
      <p:pic>
        <p:nvPicPr>
          <p:cNvPr id="22" name="Рисунок 21" descr="2311201119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4348" y="1000108"/>
            <a:ext cx="3714776" cy="2786082"/>
          </a:xfrm>
          <a:prstGeom prst="round2DiagRect">
            <a:avLst/>
          </a:prstGeom>
          <a:ln>
            <a:solidFill>
              <a:srgbClr val="FF66FF"/>
            </a:solidFill>
          </a:ln>
        </p:spPr>
      </p:pic>
      <p:pic>
        <p:nvPicPr>
          <p:cNvPr id="23" name="Рисунок 22" descr="2311201119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57752" y="642918"/>
            <a:ext cx="3905277" cy="2928958"/>
          </a:xfrm>
          <a:prstGeom prst="round2DiagRect">
            <a:avLst/>
          </a:prstGeom>
          <a:ln>
            <a:solidFill>
              <a:srgbClr val="0000FF"/>
            </a:solidFill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Содержимое 35" descr="162303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63578"/>
          </a:xfrm>
        </p:spPr>
      </p:pic>
      <p:pic>
        <p:nvPicPr>
          <p:cNvPr id="23" name="Рисунок 22" descr="DSCF05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3500438"/>
            <a:ext cx="4000497" cy="30003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00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Рисунок 31" descr="DSC060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3571876"/>
            <a:ext cx="3929058" cy="29467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33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" name="Рисунок 32" descr="74999285_94d7733549385dcea0ca02195f878f2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3702" y="28513"/>
            <a:ext cx="1857388" cy="2228865"/>
          </a:xfrm>
          <a:prstGeom prst="rect">
            <a:avLst/>
          </a:prstGeom>
        </p:spPr>
      </p:pic>
      <p:pic>
        <p:nvPicPr>
          <p:cNvPr id="34" name="Рисунок 33" descr="0E1CAOW9HFPCA2EZ4SJCA7WCV39CA4C6VBRCAEDHF4QCA6NBE26CA6V6O3ACA16TXS8CACNAAGNCAA08S47CAFFLMGMCAK7H7OTCAK7G9PECAMPCR1XCA88P22ICAA8X0PBCASNNLXTCA2541DBCAL9XLOM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0" y="357166"/>
            <a:ext cx="1928826" cy="1928826"/>
          </a:xfrm>
          <a:prstGeom prst="ellipse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928662" y="285728"/>
            <a:ext cx="7643866" cy="1214446"/>
          </a:xfrm>
          <a:prstGeom prst="ellipse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 smtClean="0">
                <a:solidFill>
                  <a:srgbClr val="0000FF"/>
                </a:solidFill>
              </a:rPr>
              <a:t>“Краса</a:t>
            </a:r>
            <a:r>
              <a:rPr lang="uk-UA" sz="4000" b="1" dirty="0" smtClean="0">
                <a:solidFill>
                  <a:srgbClr val="0000FF"/>
                </a:solidFill>
              </a:rPr>
              <a:t> , грація та </a:t>
            </a:r>
            <a:r>
              <a:rPr lang="uk-UA" sz="4000" b="1" dirty="0" err="1" smtClean="0">
                <a:solidFill>
                  <a:srgbClr val="0000FF"/>
                </a:solidFill>
              </a:rPr>
              <a:t>легкість”</a:t>
            </a:r>
            <a:endParaRPr lang="ru-RU" sz="4000" b="1" dirty="0">
              <a:solidFill>
                <a:srgbClr val="0000FF"/>
              </a:solidFill>
            </a:endParaRPr>
          </a:p>
        </p:txBody>
      </p:sp>
      <p:pic>
        <p:nvPicPr>
          <p:cNvPr id="24" name="Рисунок 23" descr="DSC0606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43240" y="642918"/>
            <a:ext cx="3643306" cy="27324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85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385" decel="100000"/>
                                        <p:tgtEl>
                                          <p:spTgt spid="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385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1240147213_1227305730_slgg_2020.jpg"/>
          <p:cNvPicPr>
            <a:picLocks noChangeAspect="1"/>
          </p:cNvPicPr>
          <p:nvPr/>
        </p:nvPicPr>
        <p:blipFill>
          <a:blip r:embed="rId2"/>
          <a:srcRect b="1033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3" name="Picture 5" descr="D:\документи\День здоровья сентябрь\Изображение 2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857628"/>
            <a:ext cx="3643338" cy="2732505"/>
          </a:xfrm>
          <a:prstGeom prst="rect">
            <a:avLst/>
          </a:prstGeom>
          <a:noFill/>
        </p:spPr>
      </p:pic>
      <p:pic>
        <p:nvPicPr>
          <p:cNvPr id="2054" name="Picture 6" descr="D:\документи\День здоровья сентябрь\Изображение 15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3214686"/>
            <a:ext cx="3786214" cy="2839661"/>
          </a:xfrm>
          <a:prstGeom prst="rect">
            <a:avLst/>
          </a:prstGeom>
          <a:noFill/>
        </p:spPr>
      </p:pic>
      <p:pic>
        <p:nvPicPr>
          <p:cNvPr id="10" name="Рисунок 9" descr="%20%20~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10" y="1071546"/>
            <a:ext cx="2533650" cy="2609850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Фізкультурне свято </a:t>
            </a:r>
            <a:r>
              <a:rPr lang="uk-UA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“Веселі</a:t>
            </a: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старти”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5" name="Picture 7" descr="D:\документи\День здоровья сентябрь\Изображение 02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1214422"/>
            <a:ext cx="3643338" cy="27325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11" descr="855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  <p:pic>
        <p:nvPicPr>
          <p:cNvPr id="3" name="Рисунок 2" descr="C:\Documents and Settings\Petyshok\Рабочий стол\Татьяна Тимофеевна 2\Фотогалерея1\картинки\0_8f5d7_ef85590c_orig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90981" y="2679009"/>
            <a:ext cx="1362038" cy="149998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1227305490_slgg_201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Рисунок 10" descr="1018477_2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5206" y="0"/>
            <a:ext cx="1928794" cy="1928794"/>
          </a:xfrm>
          <a:prstGeom prst="rect">
            <a:avLst/>
          </a:prstGeom>
        </p:spPr>
      </p:pic>
      <p:pic>
        <p:nvPicPr>
          <p:cNvPr id="12" name="Рисунок 11" descr="0609201260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224" y="2714620"/>
            <a:ext cx="2912368" cy="3883157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14" name="Рисунок 13" descr="0609201261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3939" y="3786190"/>
            <a:ext cx="3810027" cy="2857520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10" name="Блок-схема: перфолента 9"/>
          <p:cNvSpPr/>
          <p:nvPr/>
        </p:nvSpPr>
        <p:spPr>
          <a:xfrm>
            <a:off x="714348" y="0"/>
            <a:ext cx="7786742" cy="1000108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err="1" smtClean="0">
                <a:solidFill>
                  <a:srgbClr val="FF0066"/>
                </a:solidFill>
              </a:rPr>
              <a:t>Фізкультурно</a:t>
            </a:r>
            <a:r>
              <a:rPr lang="uk-UA" sz="3600" b="1" dirty="0" smtClean="0">
                <a:solidFill>
                  <a:srgbClr val="FF0066"/>
                </a:solidFill>
              </a:rPr>
              <a:t> – спортивні розваги</a:t>
            </a:r>
            <a:endParaRPr lang="ru-RU" sz="3600" b="1" dirty="0">
              <a:solidFill>
                <a:srgbClr val="FF0066"/>
              </a:solidFill>
            </a:endParaRPr>
          </a:p>
        </p:txBody>
      </p:sp>
      <p:pic>
        <p:nvPicPr>
          <p:cNvPr id="13" name="Рисунок 12" descr="06092012615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57752" y="285728"/>
            <a:ext cx="2786082" cy="3406904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15" name="Рисунок 14" descr="06092012606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8596" y="1000108"/>
            <a:ext cx="3549780" cy="2662335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70инкор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Рисунок 12" descr="DSC05888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714348" y="714356"/>
            <a:ext cx="3571900" cy="2678925"/>
          </a:xfrm>
          <a:prstGeom prst="rect">
            <a:avLst/>
          </a:prstGeom>
          <a:ln>
            <a:solidFill>
              <a:srgbClr val="FF0066"/>
            </a:solidFill>
          </a:ln>
        </p:spPr>
      </p:pic>
      <p:pic>
        <p:nvPicPr>
          <p:cNvPr id="14" name="Рисунок 13" descr="DSC05898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tretch>
            <a:fillRect/>
          </a:stretch>
        </p:blipFill>
        <p:spPr>
          <a:xfrm>
            <a:off x="4786314" y="3643314"/>
            <a:ext cx="3714776" cy="2786082"/>
          </a:xfrm>
          <a:prstGeom prst="rect">
            <a:avLst/>
          </a:prstGeom>
          <a:ln>
            <a:solidFill>
              <a:srgbClr val="FF0066"/>
            </a:solidFill>
          </a:ln>
        </p:spPr>
      </p:pic>
      <p:pic>
        <p:nvPicPr>
          <p:cNvPr id="17" name="Рисунок 16" descr="default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2428868"/>
            <a:ext cx="1885956" cy="2034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DSC0238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628" y="642918"/>
            <a:ext cx="3429024" cy="2571768"/>
          </a:xfrm>
          <a:prstGeom prst="rect">
            <a:avLst/>
          </a:prstGeom>
        </p:spPr>
      </p:pic>
      <p:pic>
        <p:nvPicPr>
          <p:cNvPr id="18" name="Рисунок 17" descr="IMG_054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2910" y="3643314"/>
            <a:ext cx="3643338" cy="2732504"/>
          </a:xfrm>
          <a:prstGeom prst="rect">
            <a:avLst/>
          </a:prstGeom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54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39" name="Рисунок 38" descr="IMG_08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3446" y="3571876"/>
            <a:ext cx="3905278" cy="2928958"/>
          </a:xfrm>
          <a:prstGeom prst="rect">
            <a:avLst/>
          </a:prstGeom>
          <a:ln>
            <a:solidFill>
              <a:srgbClr val="FF0066"/>
            </a:solidFill>
          </a:ln>
        </p:spPr>
      </p:pic>
      <p:pic>
        <p:nvPicPr>
          <p:cNvPr id="41" name="Рисунок 40" descr="1BZCAYEYJ0ACALDS2CCCAA719KICA2CF2OUCAG3XZOUCA8YKC89CAKQRQZDCAQ5CRDHCAN0R6T9CAUNNHFCCAMI92C1CAEO52JZCAKFZISRCAD2XD73CAIWQ20RCA6IK3YECA4VH0OBCAB6V8TCCAOFVBZ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714504" cy="1714504"/>
          </a:xfrm>
          <a:prstGeom prst="ellipse">
            <a:avLst/>
          </a:prstGeom>
        </p:spPr>
      </p:pic>
      <p:pic>
        <p:nvPicPr>
          <p:cNvPr id="42" name="Рисунок 41" descr="fizku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3570" y="3786190"/>
            <a:ext cx="3064143" cy="271462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285852" y="0"/>
            <a:ext cx="7215238" cy="10001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i="1" dirty="0" smtClean="0">
                <a:solidFill>
                  <a:srgbClr val="FF0000"/>
                </a:solidFill>
              </a:rPr>
              <a:t>Тиждень спорту і здоров</a:t>
            </a:r>
            <a:r>
              <a:rPr lang="en-US" sz="3600" b="1" i="1" dirty="0" smtClean="0">
                <a:solidFill>
                  <a:srgbClr val="FF0000"/>
                </a:solidFill>
              </a:rPr>
              <a:t>’</a:t>
            </a:r>
            <a:r>
              <a:rPr lang="uk-UA" sz="3600" b="1" i="1" dirty="0" smtClean="0">
                <a:solidFill>
                  <a:srgbClr val="FF0000"/>
                </a:solidFill>
              </a:rPr>
              <a:t>я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23" name="Рисунок 22" descr="IMG_082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1" y="767910"/>
            <a:ext cx="3929090" cy="2946818"/>
          </a:xfrm>
          <a:prstGeom prst="rect">
            <a:avLst/>
          </a:prstGeom>
          <a:ln>
            <a:solidFill>
              <a:srgbClr val="FF0066"/>
            </a:solidFill>
          </a:ln>
        </p:spPr>
      </p:pic>
      <p:pic>
        <p:nvPicPr>
          <p:cNvPr id="22" name="Рисунок 21" descr="IMG_0792.JPG"/>
          <p:cNvPicPr>
            <a:picLocks noChangeAspect="1"/>
          </p:cNvPicPr>
          <p:nvPr/>
        </p:nvPicPr>
        <p:blipFill>
          <a:blip r:embed="rId7" cstate="print">
            <a:lum bright="10000" contrast="10000"/>
          </a:blip>
          <a:stretch>
            <a:fillRect/>
          </a:stretch>
        </p:blipFill>
        <p:spPr>
          <a:xfrm>
            <a:off x="428596" y="1000108"/>
            <a:ext cx="3714776" cy="2786083"/>
          </a:xfrm>
          <a:prstGeom prst="rect">
            <a:avLst/>
          </a:prstGeom>
          <a:ln>
            <a:solidFill>
              <a:srgbClr val="FF0066"/>
            </a:solidFill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79</Words>
  <PresentationFormat>Экран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Фізкультурне свято “Веселі старти”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СТВОРЕННЯ СИСТЕМИ ЕКОЛОГІЧНОГО ВИХОВАННЯ, ЯК ЛАБОРАТОРІЇ ДЛЯ ПІЗНАННЯ ЗАКОНІВ ПРИРОДИ</dc:title>
  <cp:lastModifiedBy>Petyshok</cp:lastModifiedBy>
  <cp:revision>132</cp:revision>
  <dcterms:modified xsi:type="dcterms:W3CDTF">2012-10-01T15:47:18Z</dcterms:modified>
</cp:coreProperties>
</file>